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9" r:id="rId3"/>
    <p:sldId id="265" r:id="rId4"/>
    <p:sldId id="261" r:id="rId5"/>
    <p:sldId id="263" r:id="rId6"/>
    <p:sldId id="262" r:id="rId7"/>
    <p:sldId id="264" r:id="rId8"/>
  </p:sldIdLst>
  <p:sldSz cx="9144000" cy="6858000" type="screen4x3"/>
  <p:notesSz cx="6858000" cy="9144000"/>
  <p:custDataLst>
    <p:tags r:id="rId9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CC"/>
    <a:srgbClr val="00FF00"/>
    <a:srgbClr val="FF3399"/>
    <a:srgbClr val="FFFF66"/>
    <a:srgbClr val="FFCC66"/>
    <a:srgbClr val="0000FF"/>
    <a:srgbClr val="CC0099"/>
    <a:srgbClr val="FF9933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4" autoAdjust="0"/>
    <p:restoredTop sz="94660"/>
  </p:normalViewPr>
  <p:slideViewPr>
    <p:cSldViewPr>
      <p:cViewPr varScale="1">
        <p:scale>
          <a:sx n="69" d="100"/>
          <a:sy n="69" d="100"/>
        </p:scale>
        <p:origin x="-13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tags" Target="tags/tag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hyperlink" Target="doan%20tau/so%207.pptx" TargetMode="External"/><Relationship Id="rId13" Type="http://schemas.openxmlformats.org/officeDocument/2006/relationships/image" Target="../media/image5.jpeg"/><Relationship Id="rId18" Type="http://schemas.openxmlformats.org/officeDocument/2006/relationships/image" Target="../media/image10.jpeg"/><Relationship Id="rId3" Type="http://schemas.openxmlformats.org/officeDocument/2006/relationships/hyperlink" Target="doan%20tau/so%202.pptx" TargetMode="External"/><Relationship Id="rId7" Type="http://schemas.openxmlformats.org/officeDocument/2006/relationships/hyperlink" Target="doan%20tau/so%206.pptx" TargetMode="External"/><Relationship Id="rId12" Type="http://schemas.openxmlformats.org/officeDocument/2006/relationships/image" Target="../media/image4.jpeg"/><Relationship Id="rId17" Type="http://schemas.openxmlformats.org/officeDocument/2006/relationships/image" Target="../media/image9.jpeg"/><Relationship Id="rId2" Type="http://schemas.openxmlformats.org/officeDocument/2006/relationships/image" Target="../media/image1.jpeg"/><Relationship Id="rId16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doan%20tau/so%205.pptx" TargetMode="External"/><Relationship Id="rId11" Type="http://schemas.openxmlformats.org/officeDocument/2006/relationships/hyperlink" Target="doan%20tau/so%201.pptx" TargetMode="External"/><Relationship Id="rId5" Type="http://schemas.openxmlformats.org/officeDocument/2006/relationships/hyperlink" Target="doan%20tau/so%204.pptx" TargetMode="External"/><Relationship Id="rId15" Type="http://schemas.openxmlformats.org/officeDocument/2006/relationships/image" Target="../media/image7.jpeg"/><Relationship Id="rId10" Type="http://schemas.openxmlformats.org/officeDocument/2006/relationships/image" Target="../media/image3.jpeg"/><Relationship Id="rId19" Type="http://schemas.openxmlformats.org/officeDocument/2006/relationships/image" Target="../media/image11.jpeg"/><Relationship Id="rId4" Type="http://schemas.openxmlformats.org/officeDocument/2006/relationships/hyperlink" Target="doan%20tau/so%203.pptx" TargetMode="External"/><Relationship Id="rId9" Type="http://schemas.openxmlformats.org/officeDocument/2006/relationships/hyperlink" Target="doan%20tau/so%208.pptx" TargetMode="External"/><Relationship Id="rId14" Type="http://schemas.openxmlformats.org/officeDocument/2006/relationships/image" Target="../media/image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D:\My%20Documents\Downloads\Compressed\Khanh\tau%20hoa%20keu.mp3" TargetMode="Externa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5" Type="http://schemas.openxmlformats.org/officeDocument/2006/relationships/image" Target="../media/image13.jpeg"/><Relationship Id="rId10" Type="http://schemas.openxmlformats.org/officeDocument/2006/relationships/image" Target="../media/image18.jpeg"/><Relationship Id="rId4" Type="http://schemas.openxmlformats.org/officeDocument/2006/relationships/image" Target="../media/image12.png"/><Relationship Id="rId9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800600" y="4479925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800">
              <a:solidFill>
                <a:srgbClr val="0000C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66675" cmpd="thinThick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7" name="Picture 2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7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8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9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0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1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2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88" name="WordArt 40"/>
          <p:cNvSpPr>
            <a:spLocks noChangeArrowheads="1" noChangeShapeType="1" noTextEdit="1"/>
          </p:cNvSpPr>
          <p:nvPr/>
        </p:nvSpPr>
        <p:spPr bwMode="auto">
          <a:xfrm>
            <a:off x="2600325" y="533400"/>
            <a:ext cx="3870325" cy="868363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odoniH"/>
              </a:rPr>
              <a:t>kiÓm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odoniH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odoniH"/>
              </a:rPr>
              <a:t>tra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odoniH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odoniH"/>
              </a:rPr>
              <a:t>bµi</a:t>
            </a:r>
            <a:r>
              <a:rPr lang="en-US" b="1" kern="10" dirty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odoniH"/>
              </a:rPr>
              <a:t> </a:t>
            </a:r>
            <a:r>
              <a:rPr lang="en-US" b="1" kern="10" dirty="0" err="1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solidFill>
                  <a:srgbClr val="0000FF"/>
                </a:solidFill>
                <a:latin typeface=".VnBodoniH"/>
              </a:rPr>
              <a:t>cò</a:t>
            </a:r>
            <a:endParaRPr lang="en-US" b="1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solidFill>
                <a:srgbClr val="0000FF"/>
              </a:solidFill>
              <a:latin typeface=".VnBodoniH"/>
            </a:endParaRPr>
          </a:p>
        </p:txBody>
      </p:sp>
      <p:grpSp>
        <p:nvGrpSpPr>
          <p:cNvPr id="60" name="Group 59"/>
          <p:cNvGrpSpPr/>
          <p:nvPr/>
        </p:nvGrpSpPr>
        <p:grpSpPr>
          <a:xfrm>
            <a:off x="2590800" y="2350056"/>
            <a:ext cx="3733800" cy="2831544"/>
            <a:chOff x="1295400" y="1676400"/>
            <a:chExt cx="3733800" cy="2831544"/>
          </a:xfrm>
        </p:grpSpPr>
        <p:sp>
          <p:nvSpPr>
            <p:cNvPr id="19" name="TextBox 18"/>
            <p:cNvSpPr txBox="1"/>
            <p:nvPr/>
          </p:nvSpPr>
          <p:spPr>
            <a:xfrm>
              <a:off x="1371600" y="1676400"/>
              <a:ext cx="1219200" cy="28315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 err="1" smtClean="0">
                  <a:solidFill>
                    <a:srgbClr val="CC0099"/>
                  </a:solidFill>
                  <a:latin typeface="Times New Roman" pitchFamily="18" charset="0"/>
                  <a:cs typeface="Times New Roman" pitchFamily="18" charset="0"/>
                </a:rPr>
                <a:t>Tính</a:t>
              </a:r>
              <a:r>
                <a:rPr lang="en-US" sz="3200" b="1" dirty="0" smtClean="0">
                  <a:solidFill>
                    <a:srgbClr val="CC0099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</a:p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 </a:t>
              </a:r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20718</a:t>
              </a:r>
            </a:p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  3  </a:t>
              </a:r>
            </a:p>
            <a:p>
              <a:pPr algn="ctr"/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 flipV="1">
              <a:off x="1295400" y="2514600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x</a:t>
              </a:r>
              <a:endParaRPr lang="en-US" sz="2400" b="1" dirty="0"/>
            </a:p>
          </p:txBody>
        </p:sp>
        <p:cxnSp>
          <p:nvCxnSpPr>
            <p:cNvPr id="47" name="Straight Connector 46"/>
            <p:cNvCxnSpPr>
              <a:stCxn id="19" idx="1"/>
              <a:endCxn id="19" idx="3"/>
            </p:cNvCxnSpPr>
            <p:nvPr/>
          </p:nvCxnSpPr>
          <p:spPr>
            <a:xfrm rot="10800000" flipH="1">
              <a:off x="1371600" y="3092172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TextBox 56"/>
            <p:cNvSpPr txBox="1"/>
            <p:nvPr/>
          </p:nvSpPr>
          <p:spPr>
            <a:xfrm>
              <a:off x="3810000" y="1676400"/>
              <a:ext cx="1219200" cy="2769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endParaRPr lang="en-US" sz="2800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12175</a:t>
              </a:r>
            </a:p>
            <a:p>
              <a:pPr algn="ctr"/>
              <a:r>
                <a:rPr lang="en-US" sz="2800" b="1" dirty="0" smtClean="0">
                  <a:latin typeface="Times New Roman" pitchFamily="18" charset="0"/>
                  <a:cs typeface="Times New Roman" pitchFamily="18" charset="0"/>
                </a:rPr>
                <a:t>        4  </a:t>
              </a:r>
            </a:p>
            <a:p>
              <a:pPr algn="ctr"/>
              <a:endParaRPr lang="en-US" b="1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</a:p>
            <a:p>
              <a:pPr algn="ctr"/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en-US" dirty="0" smtClean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             </a:t>
              </a:r>
              <a:endParaRPr lang="en-US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8" name="TextBox 57"/>
            <p:cNvSpPr txBox="1"/>
            <p:nvPr/>
          </p:nvSpPr>
          <p:spPr>
            <a:xfrm flipV="1">
              <a:off x="3657600" y="2433935"/>
              <a:ext cx="3048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 smtClean="0"/>
                <a:t>x</a:t>
              </a:r>
              <a:endParaRPr lang="en-US" sz="2400" b="1" dirty="0"/>
            </a:p>
          </p:txBody>
        </p:sp>
        <p:cxnSp>
          <p:nvCxnSpPr>
            <p:cNvPr id="59" name="Straight Connector 58"/>
            <p:cNvCxnSpPr/>
            <p:nvPr/>
          </p:nvCxnSpPr>
          <p:spPr>
            <a:xfrm rot="10800000" flipH="1">
              <a:off x="3657600" y="3124199"/>
              <a:ext cx="1219200" cy="0"/>
            </a:xfrm>
            <a:prstGeom prst="line">
              <a:avLst/>
            </a:prstGeom>
            <a:ln w="254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800600" y="4479925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800">
              <a:solidFill>
                <a:srgbClr val="0000C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66675" cmpd="thinThick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7" name="Picture 2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7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8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9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0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1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2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609600" y="1828800"/>
            <a:ext cx="8001000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 smtClean="0">
                <a:solidFill>
                  <a:srgbClr val="0000FF"/>
                </a:solidFill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</a:rPr>
              <a:t> 1: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Đặt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rồi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 smtClean="0"/>
              <a:t>21718 x 4                                       b) 18061 x 5</a:t>
            </a:r>
          </a:p>
          <a:p>
            <a:pPr marL="342900" indent="-342900">
              <a:lnSpc>
                <a:spcPct val="150000"/>
              </a:lnSpc>
            </a:pPr>
            <a:r>
              <a:rPr lang="en-US" sz="3200" b="1" dirty="0" smtClean="0"/>
              <a:t>    12198 x 4                                            10670 x 6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800600" y="4479925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800">
              <a:solidFill>
                <a:srgbClr val="0000C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66675" cmpd="thinThick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7" name="Picture 2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7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8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9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0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1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2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381000" y="838200"/>
            <a:ext cx="8458200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u="sng" dirty="0" err="1" smtClean="0">
                <a:solidFill>
                  <a:srgbClr val="0000FF"/>
                </a:solidFill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</a:rPr>
              <a:t> 2: </a:t>
            </a:r>
          </a:p>
          <a:p>
            <a:pPr algn="just"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chứa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63 150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3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10 715</a:t>
            </a:r>
            <a:r>
              <a:rPr lang="en-US" sz="3200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kho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lít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endParaRPr lang="en-US" sz="3200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381000" y="3124200"/>
            <a:ext cx="172194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Tóm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tắt</a:t>
            </a:r>
            <a:r>
              <a:rPr lang="en-US" sz="3200" b="1" dirty="0" smtClean="0">
                <a:solidFill>
                  <a:srgbClr val="CC0099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en-US" sz="3200" b="1" dirty="0">
              <a:solidFill>
                <a:srgbClr val="CC0099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" name="Group 26"/>
          <p:cNvGrpSpPr/>
          <p:nvPr/>
        </p:nvGrpSpPr>
        <p:grpSpPr>
          <a:xfrm>
            <a:off x="932544" y="4448621"/>
            <a:ext cx="6611256" cy="312797"/>
            <a:chOff x="881188" y="4114800"/>
            <a:chExt cx="6353635" cy="248557"/>
          </a:xfrm>
        </p:grpSpPr>
        <p:cxnSp>
          <p:nvCxnSpPr>
            <p:cNvPr id="28" name="Straight Connector 27"/>
            <p:cNvCxnSpPr/>
            <p:nvPr/>
          </p:nvCxnSpPr>
          <p:spPr>
            <a:xfrm>
              <a:off x="885378" y="4245420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81188" y="4114800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Connector 29"/>
            <p:cNvCxnSpPr/>
            <p:nvPr/>
          </p:nvCxnSpPr>
          <p:spPr>
            <a:xfrm>
              <a:off x="7234823" y="4134757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1" name="Right Brace 30"/>
          <p:cNvSpPr/>
          <p:nvPr/>
        </p:nvSpPr>
        <p:spPr>
          <a:xfrm rot="16200000">
            <a:off x="3886475" y="948993"/>
            <a:ext cx="706262" cy="6580677"/>
          </a:xfrm>
          <a:prstGeom prst="rightBrace">
            <a:avLst>
              <a:gd name="adj1" fmla="val 8333"/>
              <a:gd name="adj2" fmla="val 50615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810000" y="3501525"/>
            <a:ext cx="1271502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63 150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" name="Group 36"/>
          <p:cNvGrpSpPr/>
          <p:nvPr/>
        </p:nvGrpSpPr>
        <p:grpSpPr>
          <a:xfrm>
            <a:off x="2009372" y="4460631"/>
            <a:ext cx="1090220" cy="314114"/>
            <a:chOff x="881188" y="4125300"/>
            <a:chExt cx="6353635" cy="238057"/>
          </a:xfrm>
        </p:grpSpPr>
        <p:cxnSp>
          <p:nvCxnSpPr>
            <p:cNvPr id="38" name="Straight Connector 37"/>
            <p:cNvCxnSpPr/>
            <p:nvPr/>
          </p:nvCxnSpPr>
          <p:spPr>
            <a:xfrm>
              <a:off x="885378" y="4245420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Straight Connector 38"/>
            <p:cNvCxnSpPr/>
            <p:nvPr/>
          </p:nvCxnSpPr>
          <p:spPr>
            <a:xfrm>
              <a:off x="881188" y="4125300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Straight Connector 39"/>
            <p:cNvCxnSpPr/>
            <p:nvPr/>
          </p:nvCxnSpPr>
          <p:spPr>
            <a:xfrm>
              <a:off x="7234823" y="4134757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" name="Group 40"/>
          <p:cNvGrpSpPr/>
          <p:nvPr/>
        </p:nvGrpSpPr>
        <p:grpSpPr>
          <a:xfrm>
            <a:off x="3100780" y="4457267"/>
            <a:ext cx="1090220" cy="314114"/>
            <a:chOff x="881188" y="4125300"/>
            <a:chExt cx="6353635" cy="238057"/>
          </a:xfrm>
        </p:grpSpPr>
        <p:cxnSp>
          <p:nvCxnSpPr>
            <p:cNvPr id="42" name="Straight Connector 41"/>
            <p:cNvCxnSpPr/>
            <p:nvPr/>
          </p:nvCxnSpPr>
          <p:spPr>
            <a:xfrm>
              <a:off x="885378" y="4245420"/>
              <a:ext cx="63246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Straight Connector 42"/>
            <p:cNvCxnSpPr/>
            <p:nvPr/>
          </p:nvCxnSpPr>
          <p:spPr>
            <a:xfrm>
              <a:off x="881188" y="4125300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43"/>
            <p:cNvCxnSpPr/>
            <p:nvPr/>
          </p:nvCxnSpPr>
          <p:spPr>
            <a:xfrm>
              <a:off x="7234823" y="4134757"/>
              <a:ext cx="0" cy="22860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TextBox 44"/>
          <p:cNvSpPr txBox="1"/>
          <p:nvPr/>
        </p:nvSpPr>
        <p:spPr>
          <a:xfrm>
            <a:off x="941389" y="4948535"/>
            <a:ext cx="1116011" cy="461665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10 715</a:t>
            </a:r>
            <a:r>
              <a:rPr lang="en-US" sz="2400" b="1" i="1" dirty="0" smtClean="0">
                <a:latin typeface="Times New Roman" pitchFamily="18" charset="0"/>
                <a:cs typeface="Times New Roman" pitchFamily="18" charset="0"/>
              </a:rPr>
              <a:t>l</a:t>
            </a:r>
            <a:endParaRPr lang="en-US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ight Brace 48"/>
          <p:cNvSpPr/>
          <p:nvPr/>
        </p:nvSpPr>
        <p:spPr>
          <a:xfrm rot="16200000" flipH="1">
            <a:off x="5204391" y="3604189"/>
            <a:ext cx="1326024" cy="3352801"/>
          </a:xfrm>
          <a:prstGeom prst="rightBrace">
            <a:avLst>
              <a:gd name="adj1" fmla="val 8333"/>
              <a:gd name="adj2" fmla="val 51100"/>
            </a:avLst>
          </a:prstGeom>
          <a:ln w="31750">
            <a:solidFill>
              <a:srgbClr val="FF0000"/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5029200" y="5638800"/>
            <a:ext cx="1931939" cy="523220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? </a:t>
            </a:r>
            <a:r>
              <a:rPr lang="en-US" sz="2800" b="1" i="1" dirty="0" smtClean="0">
                <a:latin typeface="Times New Roman" pitchFamily="18" charset="0"/>
                <a:cs typeface="Times New Roman" pitchFamily="18" charset="0"/>
              </a:rPr>
              <a:t>l </a:t>
            </a:r>
            <a:r>
              <a:rPr lang="en-US" sz="2800" b="1" i="1" dirty="0" err="1" smtClean="0">
                <a:latin typeface="Times New Roman" pitchFamily="18" charset="0"/>
                <a:cs typeface="Times New Roman" pitchFamily="18" charset="0"/>
              </a:rPr>
              <a:t>dầu</a:t>
            </a:r>
            <a:endParaRPr lang="en-US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1" name="Right Brace 50"/>
          <p:cNvSpPr/>
          <p:nvPr/>
        </p:nvSpPr>
        <p:spPr>
          <a:xfrm rot="16200000" flipH="1">
            <a:off x="1328128" y="4339723"/>
            <a:ext cx="296570" cy="1065924"/>
          </a:xfrm>
          <a:prstGeom prst="rightBrace">
            <a:avLst>
              <a:gd name="adj1" fmla="val 8333"/>
              <a:gd name="adj2" fmla="val 50194"/>
            </a:avLst>
          </a:prstGeom>
          <a:ln w="317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 rot="5400000">
            <a:off x="24765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rot="5400000">
            <a:off x="10287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/>
          <p:cNvCxnSpPr/>
          <p:nvPr/>
        </p:nvCxnSpPr>
        <p:spPr>
          <a:xfrm rot="5400000">
            <a:off x="13335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Connector 55"/>
          <p:cNvCxnSpPr/>
          <p:nvPr/>
        </p:nvCxnSpPr>
        <p:spPr>
          <a:xfrm rot="5400000">
            <a:off x="16383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59"/>
          <p:cNvCxnSpPr/>
          <p:nvPr/>
        </p:nvCxnSpPr>
        <p:spPr>
          <a:xfrm rot="5400000">
            <a:off x="21717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Connector 60"/>
          <p:cNvCxnSpPr/>
          <p:nvPr/>
        </p:nvCxnSpPr>
        <p:spPr>
          <a:xfrm rot="5400000">
            <a:off x="27813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Straight Connector 61"/>
          <p:cNvCxnSpPr/>
          <p:nvPr/>
        </p:nvCxnSpPr>
        <p:spPr>
          <a:xfrm rot="5400000">
            <a:off x="32385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3" name="Straight Connector 62"/>
          <p:cNvCxnSpPr/>
          <p:nvPr/>
        </p:nvCxnSpPr>
        <p:spPr>
          <a:xfrm rot="5400000">
            <a:off x="35433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63"/>
          <p:cNvCxnSpPr/>
          <p:nvPr/>
        </p:nvCxnSpPr>
        <p:spPr>
          <a:xfrm rot="5400000">
            <a:off x="3848100" y="4533900"/>
            <a:ext cx="228600" cy="152400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31" grpId="0" animBg="1"/>
      <p:bldP spid="32" grpId="0" animBg="1"/>
      <p:bldP spid="45" grpId="0" animBg="1"/>
      <p:bldP spid="49" grpId="0" animBg="1"/>
      <p:bldP spid="50" grpId="0" animBg="1"/>
      <p:bldP spid="5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800600" y="4479925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800">
              <a:solidFill>
                <a:srgbClr val="0000C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66675" cmpd="thinThick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7" name="Picture 2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7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8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9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0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1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2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" name="TextBox 23"/>
          <p:cNvSpPr txBox="1"/>
          <p:nvPr/>
        </p:nvSpPr>
        <p:spPr>
          <a:xfrm>
            <a:off x="457200" y="1828800"/>
            <a:ext cx="8305800" cy="23243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b="1" u="sng" dirty="0" err="1" smtClean="0">
                <a:solidFill>
                  <a:srgbClr val="0000FF"/>
                </a:solidFill>
              </a:rPr>
              <a:t>Bài</a:t>
            </a:r>
            <a:r>
              <a:rPr lang="en-US" sz="3600" b="1" u="sng" dirty="0" smtClean="0">
                <a:solidFill>
                  <a:srgbClr val="0000FF"/>
                </a:solidFill>
              </a:rPr>
              <a:t> 3: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Tính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giá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trị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biểu</a:t>
            </a:r>
            <a:r>
              <a:rPr lang="en-US" sz="3600" b="1" dirty="0" smtClean="0">
                <a:solidFill>
                  <a:srgbClr val="0000FF"/>
                </a:solidFill>
              </a:rPr>
              <a:t> </a:t>
            </a:r>
            <a:r>
              <a:rPr lang="en-US" sz="3600" b="1" dirty="0" err="1" smtClean="0">
                <a:solidFill>
                  <a:srgbClr val="0000FF"/>
                </a:solidFill>
              </a:rPr>
              <a:t>thức</a:t>
            </a:r>
            <a:r>
              <a:rPr lang="en-US" sz="3600" b="1" dirty="0" smtClean="0">
                <a:solidFill>
                  <a:srgbClr val="0000FF"/>
                </a:solidFill>
              </a:rPr>
              <a:t>: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 smtClean="0"/>
              <a:t>10303 x 4 + 27854             b) 26742 + 14031 x 5 </a:t>
            </a:r>
          </a:p>
          <a:p>
            <a:pPr marL="342900" indent="-342900">
              <a:lnSpc>
                <a:spcPct val="150000"/>
              </a:lnSpc>
            </a:pPr>
            <a:r>
              <a:rPr lang="en-US" sz="3200" b="1" dirty="0" smtClean="0"/>
              <a:t>    21507 x 3 - 18799                   81025 – 12071 x 6</a:t>
            </a:r>
            <a:endParaRPr lang="en-US" sz="3200" b="1" dirty="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" name="Picture 5" descr="anhmau2-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WordArt 6"/>
          <p:cNvSpPr>
            <a:spLocks noChangeArrowheads="1" noChangeShapeType="1" noTextEdit="1"/>
          </p:cNvSpPr>
          <p:nvPr/>
        </p:nvSpPr>
        <p:spPr bwMode="auto">
          <a:xfrm>
            <a:off x="1298575" y="865187"/>
            <a:ext cx="3273425" cy="963613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667"/>
              </a:avLst>
            </a:prstTxWarp>
          </a:bodyPr>
          <a:lstStyle/>
          <a:p>
            <a:pPr algn="ctr"/>
            <a:r>
              <a:rPr lang="en-US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Trß</a:t>
            </a:r>
            <a:r>
              <a:rPr lang="en-US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 </a:t>
            </a:r>
            <a:r>
              <a:rPr lang="en-US" kern="10" spc="-360" dirty="0" err="1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125724" dir="18900000" algn="ctr" rotWithShape="0">
                    <a:srgbClr val="000099"/>
                  </a:outerShdw>
                </a:effectLst>
                <a:latin typeface=".VnTifani HeavyH"/>
              </a:rPr>
              <a:t>ch¬i</a:t>
            </a:r>
            <a:endParaRPr lang="en-US" kern="10" spc="-360" dirty="0">
              <a:ln w="12700">
                <a:solidFill>
                  <a:srgbClr val="000099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125724" dir="18900000" algn="ctr" rotWithShape="0">
                  <a:srgbClr val="000099"/>
                </a:outerShdw>
              </a:effectLst>
              <a:latin typeface=".VnTifani HeavyH"/>
            </a:endParaRPr>
          </a:p>
        </p:txBody>
      </p:sp>
      <p:sp>
        <p:nvSpPr>
          <p:cNvPr id="11" name="Rectangle 6"/>
          <p:cNvSpPr>
            <a:spLocks noChangeArrowheads="1"/>
          </p:cNvSpPr>
          <p:nvPr/>
        </p:nvSpPr>
        <p:spPr bwMode="auto">
          <a:xfrm>
            <a:off x="811213" y="2092325"/>
            <a:ext cx="5148262" cy="803275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9" name="WordArt 5"/>
          <p:cNvSpPr>
            <a:spLocks noChangeArrowheads="1" noChangeShapeType="1" noTextEdit="1"/>
          </p:cNvSpPr>
          <p:nvPr/>
        </p:nvSpPr>
        <p:spPr bwMode="auto">
          <a:xfrm>
            <a:off x="1447800" y="2362200"/>
            <a:ext cx="4418012" cy="12414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®</a:t>
            </a:r>
            <a:r>
              <a:rPr lang="en-US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oµn</a:t>
            </a: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 </a:t>
            </a:r>
            <a:r>
              <a:rPr lang="en-US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tµu</a:t>
            </a: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 </a:t>
            </a:r>
            <a:r>
              <a:rPr lang="en-US" kern="10" dirty="0" err="1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th«ng</a:t>
            </a:r>
            <a:r>
              <a:rPr lang="en-US" kern="10" dirty="0" smtClean="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.VnBodoniH"/>
              </a:rPr>
              <a:t> minh</a:t>
            </a:r>
            <a:endParaRPr lang="en-US" kern="10" dirty="0">
              <a:ln w="12700">
                <a:solidFill>
                  <a:srgbClr val="EAEAEA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A603AB"/>
                  </a:gs>
                  <a:gs pos="12000">
                    <a:srgbClr val="E81766"/>
                  </a:gs>
                  <a:gs pos="27000">
                    <a:srgbClr val="EE3F17"/>
                  </a:gs>
                  <a:gs pos="48000">
                    <a:srgbClr val="FFFF00"/>
                  </a:gs>
                  <a:gs pos="64999">
                    <a:srgbClr val="1A8D48"/>
                  </a:gs>
                  <a:gs pos="78999">
                    <a:srgbClr val="0819FB"/>
                  </a:gs>
                  <a:gs pos="100000">
                    <a:srgbClr val="A603AB"/>
                  </a:gs>
                </a:gsLst>
                <a:lin ang="0" scaled="1"/>
              </a:gradFill>
              <a:effectLst>
                <a:outerShdw dist="35921" dir="2700000" sy="50000" kx="2115830" algn="bl" rotWithShape="0">
                  <a:srgbClr val="C0C0C0">
                    <a:alpha val="79999"/>
                  </a:srgbClr>
                </a:outerShdw>
              </a:effectLst>
              <a:latin typeface=".VnBodoniH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58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3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Straight Connector 32"/>
          <p:cNvCxnSpPr/>
          <p:nvPr/>
        </p:nvCxnSpPr>
        <p:spPr>
          <a:xfrm>
            <a:off x="2286000" y="2133600"/>
            <a:ext cx="5562600" cy="34415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800600" y="4479925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800">
              <a:solidFill>
                <a:srgbClr val="0000C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66675" cmpd="thinThick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7" name="Picture 2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7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8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9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0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1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2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4" descr="4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Flowchart: Direct Access Storage 16"/>
          <p:cNvSpPr/>
          <p:nvPr/>
        </p:nvSpPr>
        <p:spPr>
          <a:xfrm rot="10800000">
            <a:off x="381000" y="1787015"/>
            <a:ext cx="990600" cy="533400"/>
          </a:xfrm>
          <a:prstGeom prst="flowChartMagneticDrum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ounded Rectangle 17"/>
          <p:cNvSpPr/>
          <p:nvPr/>
        </p:nvSpPr>
        <p:spPr>
          <a:xfrm>
            <a:off x="1219200" y="1406015"/>
            <a:ext cx="1143000" cy="914400"/>
          </a:xfrm>
          <a:prstGeom prst="round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Can 18"/>
          <p:cNvSpPr/>
          <p:nvPr/>
        </p:nvSpPr>
        <p:spPr>
          <a:xfrm>
            <a:off x="838200" y="1482215"/>
            <a:ext cx="152400" cy="304800"/>
          </a:xfrm>
          <a:prstGeom prst="can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Lightning Bolt 19"/>
          <p:cNvSpPr/>
          <p:nvPr/>
        </p:nvSpPr>
        <p:spPr>
          <a:xfrm rot="4807544">
            <a:off x="956185" y="838200"/>
            <a:ext cx="533400" cy="533400"/>
          </a:xfrm>
          <a:prstGeom prst="lightningBolt">
            <a:avLst/>
          </a:prstGeom>
          <a:solidFill>
            <a:schemeClr val="bg1">
              <a:lumMod val="65000"/>
            </a:schemeClr>
          </a:solidFill>
          <a:ln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ounded Rectangle 21"/>
          <p:cNvSpPr/>
          <p:nvPr/>
        </p:nvSpPr>
        <p:spPr>
          <a:xfrm>
            <a:off x="3276600" y="1710815"/>
            <a:ext cx="685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 smtClean="0">
              <a:latin typeface=".VnArabia" pitchFamily="34" charset="0"/>
              <a:cs typeface="Times New Roman" pitchFamily="18" charset="0"/>
            </a:endParaRPr>
          </a:p>
          <a:p>
            <a:pPr algn="ctr"/>
            <a:r>
              <a:rPr lang="en-US" sz="2400" b="1" dirty="0" smtClean="0">
                <a:latin typeface=".VnArabia" pitchFamily="34" charset="0"/>
                <a:cs typeface="Times New Roman" pitchFamily="18" charset="0"/>
                <a:hlinkClick r:id="rId3" action="ppaction://hlinkpres?slideindex=1&amp;slidetitle="/>
              </a:rPr>
              <a:t>2</a:t>
            </a:r>
            <a:endParaRPr lang="en-US" sz="2400" b="1" dirty="0" smtClean="0">
              <a:latin typeface=".VnArabia" pitchFamily="34" charset="0"/>
              <a:cs typeface="Times New Roman" pitchFamily="18" charset="0"/>
            </a:endParaRPr>
          </a:p>
          <a:p>
            <a:pPr algn="ctr"/>
            <a:endParaRPr lang="en-US" dirty="0"/>
          </a:p>
        </p:txBody>
      </p:sp>
      <p:sp>
        <p:nvSpPr>
          <p:cNvPr id="25" name="Rounded Rectangle 24"/>
          <p:cNvSpPr/>
          <p:nvPr/>
        </p:nvSpPr>
        <p:spPr>
          <a:xfrm>
            <a:off x="4038600" y="1710815"/>
            <a:ext cx="685800" cy="609600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abia" pitchFamily="34" charset="0"/>
                <a:hlinkClick r:id="rId4" action="ppaction://hlinkpres?slideindex=1&amp;slidetitle="/>
              </a:rPr>
              <a:t>3</a:t>
            </a:r>
            <a:endParaRPr lang="en-US" sz="2400" dirty="0">
              <a:latin typeface=".VnArabia" pitchFamily="34" charset="0"/>
            </a:endParaRPr>
          </a:p>
        </p:txBody>
      </p:sp>
      <p:sp>
        <p:nvSpPr>
          <p:cNvPr id="26" name="Rounded Rectangle 25"/>
          <p:cNvSpPr/>
          <p:nvPr/>
        </p:nvSpPr>
        <p:spPr>
          <a:xfrm>
            <a:off x="4800600" y="1710815"/>
            <a:ext cx="685800" cy="609600"/>
          </a:xfrm>
          <a:prstGeom prst="roundRect">
            <a:avLst/>
          </a:prstGeom>
          <a:solidFill>
            <a:srgbClr val="FF66CC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abia" pitchFamily="34" charset="0"/>
                <a:hlinkClick r:id="rId5" action="ppaction://hlinkpres?slideindex=1&amp;slidetitle="/>
              </a:rPr>
              <a:t>4</a:t>
            </a:r>
            <a:endParaRPr lang="en-US" sz="2400" dirty="0">
              <a:latin typeface=".VnArabia" pitchFamily="34" charset="0"/>
            </a:endParaRPr>
          </a:p>
        </p:txBody>
      </p:sp>
      <p:sp>
        <p:nvSpPr>
          <p:cNvPr id="27" name="Rounded Rectangle 26"/>
          <p:cNvSpPr/>
          <p:nvPr/>
        </p:nvSpPr>
        <p:spPr>
          <a:xfrm>
            <a:off x="5562600" y="1710815"/>
            <a:ext cx="685800" cy="609600"/>
          </a:xfrm>
          <a:prstGeom prst="roundRect">
            <a:avLst/>
          </a:prstGeom>
          <a:solidFill>
            <a:srgbClr val="FFFF66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abia" pitchFamily="34" charset="0"/>
                <a:hlinkClick r:id="rId6" action="ppaction://hlinkpres?slideindex=1&amp;slidetitle="/>
              </a:rPr>
              <a:t>5</a:t>
            </a:r>
            <a:endParaRPr lang="en-US" sz="2400" dirty="0">
              <a:latin typeface=".VnArabia" pitchFamily="34" charset="0"/>
            </a:endParaRPr>
          </a:p>
        </p:txBody>
      </p:sp>
      <p:sp>
        <p:nvSpPr>
          <p:cNvPr id="28" name="Rounded Rectangle 27"/>
          <p:cNvSpPr/>
          <p:nvPr/>
        </p:nvSpPr>
        <p:spPr>
          <a:xfrm>
            <a:off x="6324600" y="1710815"/>
            <a:ext cx="685800" cy="609600"/>
          </a:xfrm>
          <a:prstGeom prst="roundRect">
            <a:avLst/>
          </a:prstGeom>
          <a:solidFill>
            <a:srgbClr val="00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abia" pitchFamily="34" charset="0"/>
                <a:hlinkClick r:id="rId7" action="ppaction://hlinkpres?slideindex=1&amp;slidetitle="/>
              </a:rPr>
              <a:t>6</a:t>
            </a:r>
            <a:endParaRPr lang="en-US" sz="2400" dirty="0">
              <a:latin typeface=".VnArabia" pitchFamily="34" charset="0"/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7086600" y="1710815"/>
            <a:ext cx="685800" cy="6096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abia" pitchFamily="34" charset="0"/>
                <a:hlinkClick r:id="rId8" action="ppaction://hlinkpres?slideindex=1&amp;slidetitle="/>
              </a:rPr>
              <a:t>7</a:t>
            </a:r>
            <a:endParaRPr lang="en-US" sz="2400" dirty="0">
              <a:latin typeface=".VnArabia" pitchFamily="34" charset="0"/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7848600" y="1710815"/>
            <a:ext cx="685800" cy="609600"/>
          </a:xfrm>
          <a:prstGeom prst="roundRect">
            <a:avLst/>
          </a:prstGeom>
          <a:solidFill>
            <a:srgbClr val="00B0F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smtClean="0">
                <a:latin typeface=".VnArabia" pitchFamily="34" charset="0"/>
                <a:hlinkClick r:id="rId9" action="ppaction://hlinkpres?slideindex=1&amp;slidetitle="/>
              </a:rPr>
              <a:t>8</a:t>
            </a:r>
            <a:endParaRPr lang="en-US" sz="2400" dirty="0">
              <a:latin typeface=".VnArabia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1447800" y="1482215"/>
            <a:ext cx="685800" cy="22860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lowchart: Connector 33"/>
          <p:cNvSpPr/>
          <p:nvPr/>
        </p:nvSpPr>
        <p:spPr>
          <a:xfrm>
            <a:off x="16002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Flowchart: Connector 34"/>
          <p:cNvSpPr/>
          <p:nvPr/>
        </p:nvSpPr>
        <p:spPr>
          <a:xfrm>
            <a:off x="762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7" name="Group 56"/>
          <p:cNvGrpSpPr/>
          <p:nvPr/>
        </p:nvGrpSpPr>
        <p:grpSpPr>
          <a:xfrm>
            <a:off x="381000" y="3352800"/>
            <a:ext cx="8458200" cy="3095625"/>
            <a:chOff x="381000" y="3352800"/>
            <a:chExt cx="8458200" cy="3095625"/>
          </a:xfrm>
        </p:grpSpPr>
        <p:pic>
          <p:nvPicPr>
            <p:cNvPr id="46" name="Picture 45" descr="images.jpg"/>
            <p:cNvPicPr>
              <a:picLocks noChangeAspect="1"/>
            </p:cNvPicPr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81000" y="4114800"/>
              <a:ext cx="1962150" cy="2333625"/>
            </a:xfrm>
            <a:prstGeom prst="rect">
              <a:avLst/>
            </a:prstGeom>
          </p:spPr>
        </p:pic>
        <p:grpSp>
          <p:nvGrpSpPr>
            <p:cNvPr id="55" name="Group 54"/>
            <p:cNvGrpSpPr/>
            <p:nvPr/>
          </p:nvGrpSpPr>
          <p:grpSpPr>
            <a:xfrm>
              <a:off x="2362200" y="3352800"/>
              <a:ext cx="6477000" cy="2209800"/>
              <a:chOff x="2362200" y="3352800"/>
              <a:chExt cx="6477000" cy="2209800"/>
            </a:xfrm>
          </p:grpSpPr>
          <p:sp>
            <p:nvSpPr>
              <p:cNvPr id="47" name="Rectangle 46"/>
              <p:cNvSpPr/>
              <p:nvPr/>
            </p:nvSpPr>
            <p:spPr>
              <a:xfrm>
                <a:off x="2362200" y="3352800"/>
                <a:ext cx="6477000" cy="2209800"/>
              </a:xfrm>
              <a:prstGeom prst="rect">
                <a:avLst/>
              </a:prstGeom>
              <a:solidFill>
                <a:srgbClr val="FFCC66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48" name="TextBox 47"/>
              <p:cNvSpPr txBox="1"/>
              <p:nvPr/>
            </p:nvSpPr>
            <p:spPr>
              <a:xfrm>
                <a:off x="4572000" y="3391480"/>
                <a:ext cx="263482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11000 x 3  = ? 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49" name="TextBox 48"/>
              <p:cNvSpPr txBox="1"/>
              <p:nvPr/>
            </p:nvSpPr>
            <p:spPr>
              <a:xfrm>
                <a:off x="2739253" y="4108242"/>
                <a:ext cx="1494320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Nhẩm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: 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0" name="TextBox 49"/>
              <p:cNvSpPr txBox="1"/>
              <p:nvPr/>
            </p:nvSpPr>
            <p:spPr>
              <a:xfrm>
                <a:off x="4191000" y="4102105"/>
                <a:ext cx="1676869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11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1" name="TextBox 50"/>
              <p:cNvSpPr txBox="1"/>
              <p:nvPr/>
            </p:nvSpPr>
            <p:spPr>
              <a:xfrm>
                <a:off x="5595372" y="4102105"/>
                <a:ext cx="133882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x  3 = 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2" name="TextBox 51"/>
              <p:cNvSpPr txBox="1"/>
              <p:nvPr/>
            </p:nvSpPr>
            <p:spPr>
              <a:xfrm>
                <a:off x="6826022" y="4102105"/>
                <a:ext cx="1699504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33 </a:t>
                </a: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nghìn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3" name="TextBox 52"/>
              <p:cNvSpPr txBox="1"/>
              <p:nvPr/>
            </p:nvSpPr>
            <p:spPr>
              <a:xfrm>
                <a:off x="2787912" y="4977825"/>
                <a:ext cx="1130438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err="1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Vậy</a:t>
                </a: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 :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54" name="TextBox 53"/>
              <p:cNvSpPr txBox="1"/>
              <p:nvPr/>
            </p:nvSpPr>
            <p:spPr>
              <a:xfrm>
                <a:off x="4573636" y="4977824"/>
                <a:ext cx="3580596" cy="58477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3200" b="1" dirty="0" smtClean="0">
                    <a:solidFill>
                      <a:prstClr val="black"/>
                    </a:solidFill>
                    <a:latin typeface="Times New Roman" pitchFamily="18" charset="0"/>
                    <a:cs typeface="Times New Roman" pitchFamily="18" charset="0"/>
                  </a:rPr>
                  <a:t>11000 x 3  =  33000 </a:t>
                </a:r>
                <a:endParaRPr lang="en-US" sz="3200" b="1" dirty="0">
                  <a:solidFill>
                    <a:prstClr val="black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</p:grpSp>
      <p:sp>
        <p:nvSpPr>
          <p:cNvPr id="21" name="Rounded Rectangle 20"/>
          <p:cNvSpPr/>
          <p:nvPr/>
        </p:nvSpPr>
        <p:spPr>
          <a:xfrm>
            <a:off x="2514600" y="1710815"/>
            <a:ext cx="685800" cy="609600"/>
          </a:xfrm>
          <a:prstGeom prst="round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.VnArabia" pitchFamily="34" charset="0"/>
                <a:cs typeface="Times New Roman" pitchFamily="18" charset="0"/>
                <a:hlinkClick r:id="rId11" action="ppaction://hlinkpres?slideindex=1&amp;slidetitle="/>
              </a:rPr>
              <a:t>1</a:t>
            </a:r>
            <a:endParaRPr lang="en-US" sz="2800" b="1" dirty="0">
              <a:solidFill>
                <a:schemeClr val="bg1"/>
              </a:solidFill>
              <a:latin typeface=".VnArabia" pitchFamily="34" charset="0"/>
              <a:cs typeface="Times New Roman" pitchFamily="18" charset="0"/>
            </a:endParaRPr>
          </a:p>
        </p:txBody>
      </p:sp>
      <p:sp>
        <p:nvSpPr>
          <p:cNvPr id="36" name="Flowchart: Connector 35"/>
          <p:cNvSpPr/>
          <p:nvPr/>
        </p:nvSpPr>
        <p:spPr>
          <a:xfrm>
            <a:off x="2667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Flowchart: Connector 36"/>
          <p:cNvSpPr/>
          <p:nvPr/>
        </p:nvSpPr>
        <p:spPr>
          <a:xfrm>
            <a:off x="3429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Flowchart: Connector 42"/>
          <p:cNvSpPr/>
          <p:nvPr/>
        </p:nvSpPr>
        <p:spPr>
          <a:xfrm>
            <a:off x="8001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Flowchart: Connector 37"/>
          <p:cNvSpPr/>
          <p:nvPr/>
        </p:nvSpPr>
        <p:spPr>
          <a:xfrm>
            <a:off x="4191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Flowchart: Connector 38"/>
          <p:cNvSpPr/>
          <p:nvPr/>
        </p:nvSpPr>
        <p:spPr>
          <a:xfrm>
            <a:off x="4953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Flowchart: Connector 39"/>
          <p:cNvSpPr/>
          <p:nvPr/>
        </p:nvSpPr>
        <p:spPr>
          <a:xfrm>
            <a:off x="5715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Flowchart: Connector 40"/>
          <p:cNvSpPr/>
          <p:nvPr/>
        </p:nvSpPr>
        <p:spPr>
          <a:xfrm>
            <a:off x="6477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Flowchart: Connector 41"/>
          <p:cNvSpPr/>
          <p:nvPr/>
        </p:nvSpPr>
        <p:spPr>
          <a:xfrm>
            <a:off x="7239000" y="2244215"/>
            <a:ext cx="381000" cy="381000"/>
          </a:xfrm>
          <a:prstGeom prst="flowChartConnector">
            <a:avLst/>
          </a:prstGeom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 descr="IMG_1016.JPG"/>
          <p:cNvPicPr>
            <a:picLocks noChangeAspect="1"/>
          </p:cNvPicPr>
          <p:nvPr/>
        </p:nvPicPr>
        <p:blipFill>
          <a:blip r:embed="rId12" cstate="print"/>
          <a:srcRect l="42666" t="3556" r="32000" b="48445"/>
          <a:stretch>
            <a:fillRect/>
          </a:stretch>
        </p:blipFill>
        <p:spPr>
          <a:xfrm>
            <a:off x="3200400" y="990600"/>
            <a:ext cx="762000" cy="1219199"/>
          </a:xfrm>
          <a:prstGeom prst="rect">
            <a:avLst/>
          </a:prstGeom>
          <a:ln w="25400" cmpd="sng">
            <a:solidFill>
              <a:schemeClr val="tx1"/>
            </a:solidFill>
          </a:ln>
        </p:spPr>
      </p:pic>
      <p:pic>
        <p:nvPicPr>
          <p:cNvPr id="66" name="Picture 65" descr="IMG_1025.JPG"/>
          <p:cNvPicPr>
            <a:picLocks noChangeAspect="1"/>
          </p:cNvPicPr>
          <p:nvPr/>
        </p:nvPicPr>
        <p:blipFill>
          <a:blip r:embed="rId13" cstate="print"/>
          <a:srcRect l="9231" t="35185" r="60000" b="40741"/>
          <a:stretch>
            <a:fillRect/>
          </a:stretch>
        </p:blipFill>
        <p:spPr>
          <a:xfrm rot="5400000">
            <a:off x="7581900" y="1257300"/>
            <a:ext cx="1219200" cy="6858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7" name="Picture 66" descr="2011-11-25 11.42.44.jpg"/>
          <p:cNvPicPr>
            <a:picLocks noChangeAspect="1"/>
          </p:cNvPicPr>
          <p:nvPr/>
        </p:nvPicPr>
        <p:blipFill>
          <a:blip r:embed="rId14" cstate="print"/>
          <a:srcRect l="17178" r="21472" b="29310"/>
          <a:stretch>
            <a:fillRect/>
          </a:stretch>
        </p:blipFill>
        <p:spPr>
          <a:xfrm>
            <a:off x="4038600" y="975360"/>
            <a:ext cx="685800" cy="123444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69" name="Picture 68" descr="2011-12-23 14.52.09.jpg"/>
          <p:cNvPicPr>
            <a:picLocks noChangeAspect="1"/>
          </p:cNvPicPr>
          <p:nvPr/>
        </p:nvPicPr>
        <p:blipFill>
          <a:blip r:embed="rId15" cstate="print"/>
          <a:srcRect l="28358" t="3077" r="47761" b="61538"/>
          <a:stretch>
            <a:fillRect/>
          </a:stretch>
        </p:blipFill>
        <p:spPr>
          <a:xfrm>
            <a:off x="5562600" y="990600"/>
            <a:ext cx="719666" cy="121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0" name="Picture 69" descr="2012-03-09 11.23.08.jpg"/>
          <p:cNvPicPr>
            <a:picLocks noChangeAspect="1"/>
          </p:cNvPicPr>
          <p:nvPr/>
        </p:nvPicPr>
        <p:blipFill>
          <a:blip r:embed="rId16" cstate="print"/>
          <a:srcRect l="13408" r="15084" b="21154"/>
          <a:stretch>
            <a:fillRect/>
          </a:stretch>
        </p:blipFill>
        <p:spPr>
          <a:xfrm>
            <a:off x="6324600" y="990600"/>
            <a:ext cx="719667" cy="121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1" name="Picture 70" descr="2012-03-15 09.53.41.jpg"/>
          <p:cNvPicPr>
            <a:picLocks noChangeAspect="1"/>
          </p:cNvPicPr>
          <p:nvPr/>
        </p:nvPicPr>
        <p:blipFill>
          <a:blip r:embed="rId17" cstate="print"/>
          <a:srcRect t="3390" r="75641" b="55933"/>
          <a:stretch>
            <a:fillRect/>
          </a:stretch>
        </p:blipFill>
        <p:spPr>
          <a:xfrm>
            <a:off x="4800600" y="990600"/>
            <a:ext cx="685800" cy="121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3" name="Picture 72" descr="2012-03-15 09.54.27.jpg"/>
          <p:cNvPicPr>
            <a:picLocks noChangeAspect="1"/>
          </p:cNvPicPr>
          <p:nvPr/>
        </p:nvPicPr>
        <p:blipFill>
          <a:blip r:embed="rId18" cstate="print"/>
          <a:srcRect l="57317" t="8333" r="23171" b="55000"/>
          <a:stretch>
            <a:fillRect/>
          </a:stretch>
        </p:blipFill>
        <p:spPr>
          <a:xfrm>
            <a:off x="7086600" y="990600"/>
            <a:ext cx="719667" cy="121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  <p:pic>
        <p:nvPicPr>
          <p:cNvPr id="78" name="Picture 77" descr="2011-12-23 14.51.44.jpg"/>
          <p:cNvPicPr>
            <a:picLocks noChangeAspect="1"/>
          </p:cNvPicPr>
          <p:nvPr/>
        </p:nvPicPr>
        <p:blipFill>
          <a:blip r:embed="rId19" cstate="print"/>
          <a:srcRect l="21053" r="43421" b="40392"/>
          <a:stretch>
            <a:fillRect/>
          </a:stretch>
        </p:blipFill>
        <p:spPr>
          <a:xfrm>
            <a:off x="2438400" y="990600"/>
            <a:ext cx="685800" cy="1219200"/>
          </a:xfrm>
          <a:prstGeom prst="rect">
            <a:avLst/>
          </a:prstGeom>
          <a:ln w="25400">
            <a:solidFill>
              <a:schemeClr val="tx1"/>
            </a:solidFill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seq concurrent="1" nextAc="seek">
              <p:cTn id="1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" fill="hold">
                      <p:stCondLst>
                        <p:cond delay="0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3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4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2" fill="hold">
                      <p:stCondLst>
                        <p:cond delay="0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4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3" presetClass="exit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7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4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8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22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2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4"/>
          <p:cNvSpPr txBox="1">
            <a:spLocks noChangeArrowheads="1"/>
          </p:cNvSpPr>
          <p:nvPr/>
        </p:nvSpPr>
        <p:spPr bwMode="auto">
          <a:xfrm>
            <a:off x="4800600" y="4479925"/>
            <a:ext cx="914400" cy="51911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buClr>
                <a:srgbClr val="000000"/>
              </a:buClr>
              <a:buSzPct val="100000"/>
              <a:buFont typeface="Arial" charset="0"/>
              <a:buNone/>
            </a:pPr>
            <a:endParaRPr lang="en-US" sz="2800">
              <a:solidFill>
                <a:srgbClr val="0000CC"/>
              </a:solidFill>
              <a:latin typeface="Arial" charset="0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076" name="Rectangle 21"/>
          <p:cNvSpPr>
            <a:spLocks noChangeArrowheads="1"/>
          </p:cNvSpPr>
          <p:nvPr/>
        </p:nvSpPr>
        <p:spPr bwMode="auto">
          <a:xfrm>
            <a:off x="304800" y="152400"/>
            <a:ext cx="8610600" cy="6400800"/>
          </a:xfrm>
          <a:prstGeom prst="rect">
            <a:avLst/>
          </a:prstGeom>
          <a:noFill/>
          <a:ln w="66675" cmpd="thinThick" algn="ctr">
            <a:solidFill>
              <a:srgbClr val="FF99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pic>
        <p:nvPicPr>
          <p:cNvPr id="3077" name="Picture 24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8" name="Picture 25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9" name="Picture 26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27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1" name="Picture 28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2" name="Picture 29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3" name="Picture 30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609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4" name="Picture 31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20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5" name="Picture 32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305800" y="0"/>
            <a:ext cx="83820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6" name="Picture 33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86800" y="6858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7" name="Picture 34" descr="4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7FF"/>
              </a:clrFrom>
              <a:clrTo>
                <a:srgbClr val="FFF7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924800" y="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33" name="Straight Connector 32"/>
          <p:cNvCxnSpPr/>
          <p:nvPr/>
        </p:nvCxnSpPr>
        <p:spPr>
          <a:xfrm>
            <a:off x="11201400" y="3463415"/>
            <a:ext cx="54102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tau hoa keu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228600" y="152400"/>
            <a:ext cx="457200" cy="457200"/>
          </a:xfrm>
          <a:prstGeom prst="rect">
            <a:avLst/>
          </a:prstGeom>
        </p:spPr>
      </p:pic>
      <p:grpSp>
        <p:nvGrpSpPr>
          <p:cNvPr id="54" name="Group 53"/>
          <p:cNvGrpSpPr/>
          <p:nvPr/>
        </p:nvGrpSpPr>
        <p:grpSpPr>
          <a:xfrm>
            <a:off x="9296400" y="2133600"/>
            <a:ext cx="8153400" cy="1787015"/>
            <a:chOff x="9296400" y="2133600"/>
            <a:chExt cx="8153400" cy="1787015"/>
          </a:xfrm>
        </p:grpSpPr>
        <p:sp>
          <p:nvSpPr>
            <p:cNvPr id="17" name="Flowchart: Direct Access Storage 16"/>
            <p:cNvSpPr/>
            <p:nvPr/>
          </p:nvSpPr>
          <p:spPr>
            <a:xfrm rot="10800000">
              <a:off x="9296400" y="3082415"/>
              <a:ext cx="990600" cy="533400"/>
            </a:xfrm>
            <a:prstGeom prst="flowChartMagneticDrum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Rounded Rectangle 17"/>
            <p:cNvSpPr/>
            <p:nvPr/>
          </p:nvSpPr>
          <p:spPr>
            <a:xfrm>
              <a:off x="10058400" y="2701415"/>
              <a:ext cx="1143000" cy="914400"/>
            </a:xfrm>
            <a:prstGeom prst="round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Can 18"/>
            <p:cNvSpPr/>
            <p:nvPr/>
          </p:nvSpPr>
          <p:spPr>
            <a:xfrm>
              <a:off x="9677400" y="2777615"/>
              <a:ext cx="152400" cy="304800"/>
            </a:xfrm>
            <a:prstGeom prst="can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Lightning Bolt 19"/>
            <p:cNvSpPr/>
            <p:nvPr/>
          </p:nvSpPr>
          <p:spPr>
            <a:xfrm rot="4807544">
              <a:off x="9719185" y="2133600"/>
              <a:ext cx="533400" cy="533400"/>
            </a:xfrm>
            <a:prstGeom prst="lightningBol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10287000" y="2777615"/>
              <a:ext cx="68580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Flowchart: Connector 33"/>
            <p:cNvSpPr/>
            <p:nvPr/>
          </p:nvSpPr>
          <p:spPr>
            <a:xfrm>
              <a:off x="105156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Flowchart: Connector 34"/>
            <p:cNvSpPr/>
            <p:nvPr/>
          </p:nvSpPr>
          <p:spPr>
            <a:xfrm>
              <a:off x="96774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Flowchart: Connector 35"/>
            <p:cNvSpPr/>
            <p:nvPr/>
          </p:nvSpPr>
          <p:spPr>
            <a:xfrm>
              <a:off x="114300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Flowchart: Connector 36"/>
            <p:cNvSpPr/>
            <p:nvPr/>
          </p:nvSpPr>
          <p:spPr>
            <a:xfrm>
              <a:off x="122682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Flowchart: Connector 37"/>
            <p:cNvSpPr/>
            <p:nvPr/>
          </p:nvSpPr>
          <p:spPr>
            <a:xfrm>
              <a:off x="130302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Flowchart: Connector 38"/>
            <p:cNvSpPr/>
            <p:nvPr/>
          </p:nvSpPr>
          <p:spPr>
            <a:xfrm>
              <a:off x="137922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Flowchart: Connector 39"/>
            <p:cNvSpPr/>
            <p:nvPr/>
          </p:nvSpPr>
          <p:spPr>
            <a:xfrm>
              <a:off x="145542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Flowchart: Connector 40"/>
            <p:cNvSpPr/>
            <p:nvPr/>
          </p:nvSpPr>
          <p:spPr>
            <a:xfrm>
              <a:off x="153162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Flowchart: Connector 41"/>
            <p:cNvSpPr/>
            <p:nvPr/>
          </p:nvSpPr>
          <p:spPr>
            <a:xfrm>
              <a:off x="160782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Flowchart: Connector 42"/>
            <p:cNvSpPr/>
            <p:nvPr/>
          </p:nvSpPr>
          <p:spPr>
            <a:xfrm>
              <a:off x="16840200" y="3539615"/>
              <a:ext cx="381000" cy="381000"/>
            </a:xfrm>
            <a:prstGeom prst="flowChartConnector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3" name="Group 52"/>
            <p:cNvGrpSpPr/>
            <p:nvPr/>
          </p:nvGrpSpPr>
          <p:grpSpPr>
            <a:xfrm>
              <a:off x="11277600" y="2133600"/>
              <a:ext cx="6172200" cy="1371600"/>
              <a:chOff x="4343400" y="838200"/>
              <a:chExt cx="6172200" cy="1371600"/>
            </a:xfrm>
          </p:grpSpPr>
          <p:pic>
            <p:nvPicPr>
              <p:cNvPr id="44" name="Picture 43" descr="IMG_1016.JPG"/>
              <p:cNvPicPr>
                <a:picLocks noChangeAspect="1"/>
              </p:cNvPicPr>
              <p:nvPr/>
            </p:nvPicPr>
            <p:blipFill>
              <a:blip r:embed="rId5" cstate="print"/>
              <a:srcRect l="42666" t="3556" r="32000" b="48445"/>
              <a:stretch>
                <a:fillRect/>
              </a:stretch>
            </p:blipFill>
            <p:spPr>
              <a:xfrm>
                <a:off x="5105400" y="838200"/>
                <a:ext cx="838200" cy="1371600"/>
              </a:xfrm>
              <a:prstGeom prst="rect">
                <a:avLst/>
              </a:prstGeom>
              <a:ln w="25400" cmpd="sng">
                <a:solidFill>
                  <a:schemeClr val="tx1"/>
                </a:solidFill>
              </a:ln>
            </p:spPr>
          </p:pic>
          <p:pic>
            <p:nvPicPr>
              <p:cNvPr id="46" name="Picture 45" descr="IMG_1025.JPG"/>
              <p:cNvPicPr>
                <a:picLocks noChangeAspect="1"/>
              </p:cNvPicPr>
              <p:nvPr/>
            </p:nvPicPr>
            <p:blipFill>
              <a:blip r:embed="rId6" cstate="print"/>
              <a:srcRect l="9231" t="35185" r="60000" b="40741"/>
              <a:stretch>
                <a:fillRect/>
              </a:stretch>
            </p:blipFill>
            <p:spPr>
              <a:xfrm rot="5400000">
                <a:off x="9448800" y="1143000"/>
                <a:ext cx="1371600" cy="7620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47" name="Picture 46" descr="2011-11-25 11.42.44.jpg"/>
              <p:cNvPicPr>
                <a:picLocks noChangeAspect="1"/>
              </p:cNvPicPr>
              <p:nvPr/>
            </p:nvPicPr>
            <p:blipFill>
              <a:blip r:embed="rId7" cstate="print"/>
              <a:srcRect l="17178" r="21472" b="29310"/>
              <a:stretch>
                <a:fillRect/>
              </a:stretch>
            </p:blipFill>
            <p:spPr>
              <a:xfrm>
                <a:off x="5943600" y="838200"/>
                <a:ext cx="762000" cy="13716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48" name="Picture 47" descr="2011-12-23 14.52.09.jpg"/>
              <p:cNvPicPr>
                <a:picLocks noChangeAspect="1"/>
              </p:cNvPicPr>
              <p:nvPr/>
            </p:nvPicPr>
            <p:blipFill>
              <a:blip r:embed="rId8" cstate="print"/>
              <a:srcRect l="28358" t="3077" r="47761" b="61538"/>
              <a:stretch>
                <a:fillRect/>
              </a:stretch>
            </p:blipFill>
            <p:spPr>
              <a:xfrm>
                <a:off x="7467600" y="838200"/>
                <a:ext cx="762000" cy="13716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49" name="Picture 48" descr="2012-03-09 11.23.08.jpg"/>
              <p:cNvPicPr>
                <a:picLocks noChangeAspect="1"/>
              </p:cNvPicPr>
              <p:nvPr/>
            </p:nvPicPr>
            <p:blipFill>
              <a:blip r:embed="rId9" cstate="print"/>
              <a:srcRect l="13408" r="15084" b="21154"/>
              <a:stretch>
                <a:fillRect/>
              </a:stretch>
            </p:blipFill>
            <p:spPr>
              <a:xfrm>
                <a:off x="8229600" y="838200"/>
                <a:ext cx="762000" cy="13716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50" name="Picture 49" descr="2012-03-15 09.53.41.jpg"/>
              <p:cNvPicPr>
                <a:picLocks noChangeAspect="1"/>
              </p:cNvPicPr>
              <p:nvPr/>
            </p:nvPicPr>
            <p:blipFill>
              <a:blip r:embed="rId10" cstate="print"/>
              <a:srcRect t="3390" r="75641" b="55933"/>
              <a:stretch>
                <a:fillRect/>
              </a:stretch>
            </p:blipFill>
            <p:spPr>
              <a:xfrm>
                <a:off x="6705600" y="838200"/>
                <a:ext cx="762000" cy="13716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51" name="Picture 50" descr="2012-03-15 09.54.27.jpg"/>
              <p:cNvPicPr>
                <a:picLocks noChangeAspect="1"/>
              </p:cNvPicPr>
              <p:nvPr/>
            </p:nvPicPr>
            <p:blipFill>
              <a:blip r:embed="rId11" cstate="print"/>
              <a:srcRect l="57317" t="8333" r="23171" b="55000"/>
              <a:stretch>
                <a:fillRect/>
              </a:stretch>
            </p:blipFill>
            <p:spPr>
              <a:xfrm>
                <a:off x="8991600" y="838200"/>
                <a:ext cx="762000" cy="13716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  <p:pic>
            <p:nvPicPr>
              <p:cNvPr id="52" name="Picture 51" descr="2011-12-23 14.51.44.jpg"/>
              <p:cNvPicPr>
                <a:picLocks noChangeAspect="1"/>
              </p:cNvPicPr>
              <p:nvPr/>
            </p:nvPicPr>
            <p:blipFill>
              <a:blip r:embed="rId12" cstate="print"/>
              <a:srcRect l="21053" r="43421" b="40392"/>
              <a:stretch>
                <a:fillRect/>
              </a:stretch>
            </p:blipFill>
            <p:spPr>
              <a:xfrm>
                <a:off x="4343400" y="838200"/>
                <a:ext cx="762000" cy="1371600"/>
              </a:xfrm>
              <a:prstGeom prst="rect">
                <a:avLst/>
              </a:prstGeom>
              <a:ln w="25400">
                <a:solidFill>
                  <a:schemeClr val="tx1"/>
                </a:solidFill>
              </a:ln>
            </p:spPr>
          </p:pic>
        </p:grpSp>
      </p:grpSp>
      <p:sp>
        <p:nvSpPr>
          <p:cNvPr id="56" name="Cloud Callout 55"/>
          <p:cNvSpPr/>
          <p:nvPr/>
        </p:nvSpPr>
        <p:spPr>
          <a:xfrm>
            <a:off x="609600" y="228600"/>
            <a:ext cx="7848600" cy="1600200"/>
          </a:xfrm>
          <a:prstGeom prst="cloudCallout">
            <a:avLst>
              <a:gd name="adj1" fmla="val -10984"/>
              <a:gd name="adj2" fmla="val 66360"/>
            </a:avLst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Nµo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!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Chóng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ta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cïng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®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i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du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lÞch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vßng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quanh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thÕ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 </a:t>
            </a:r>
            <a:r>
              <a:rPr lang="en-US" sz="3200" b="1" dirty="0" err="1" smtClean="0">
                <a:solidFill>
                  <a:schemeClr val="tx1"/>
                </a:solidFill>
                <a:latin typeface=".VnAristote" pitchFamily="34" charset="0"/>
              </a:rPr>
              <a:t>giíi</a:t>
            </a:r>
            <a:r>
              <a:rPr lang="en-US" sz="3200" b="1" dirty="0" smtClean="0">
                <a:solidFill>
                  <a:schemeClr val="tx1"/>
                </a:solidFill>
                <a:latin typeface=".VnAristote" pitchFamily="34" charset="0"/>
              </a:rPr>
              <a:t>!</a:t>
            </a:r>
            <a:endParaRPr lang="en-US" sz="3200" b="1" dirty="0">
              <a:solidFill>
                <a:schemeClr val="tx1"/>
              </a:solidFill>
              <a:latin typeface=".VnAristote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190" fill="hold"/>
                                        <p:tgtEl>
                                          <p:spTgt spid="4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3625 0.003 L -0.94583 0.003 " pathEditMode="relative" rAng="0" ptsTypes="AA">
                                      <p:cBhvr>
                                        <p:cTn id="8" dur="5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54" y="0"/>
                                    </p:animMotion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1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5"/>
                </p:tgtEl>
              </p:cMediaNode>
            </p:audio>
          </p:childTnLst>
        </p:cTn>
      </p:par>
    </p:tnLst>
    <p:bldLst>
      <p:bldP spid="5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0244&quot;&gt;&lt;/object&gt;&lt;object type=&quot;2&quot; unique_id=&quot;10245&quot;&gt;&lt;object type=&quot;3&quot; unique_id=&quot;10246&quot;&gt;&lt;property id=&quot;20148&quot; value=&quot;5&quot;/&gt;&lt;property id=&quot;20300&quot; value=&quot;Slide 1&quot;/&gt;&lt;property id=&quot;20307&quot; value=&quot;256&quot;/&gt;&lt;/object&gt;&lt;object type=&quot;3&quot; unique_id=&quot;10247&quot;&gt;&lt;property id=&quot;20148&quot; value=&quot;5&quot;/&gt;&lt;property id=&quot;20300&quot; value=&quot;Slide 2&quot;/&gt;&lt;property id=&quot;20307&quot; value=&quot;258&quot;/&gt;&lt;/object&gt;&lt;object type=&quot;3&quot; unique_id=&quot;10294&quot;&gt;&lt;property id=&quot;20148&quot; value=&quot;5&quot;/&gt;&lt;property id=&quot;20300&quot; value=&quot;Slide 3&quot;/&gt;&lt;property id=&quot;20307&quot; value=&quot;259&quot;/&gt;&lt;/object&gt;&lt;object type=&quot;3&quot; unique_id=&quot;10296&quot;&gt;&lt;property id=&quot;20148&quot; value=&quot;5&quot;/&gt;&lt;property id=&quot;20300&quot; value=&quot;Slide 5&quot;/&gt;&lt;property id=&quot;20307&quot; value=&quot;261&quot;/&gt;&lt;/object&gt;&lt;object type=&quot;3&quot; unique_id=&quot;10297&quot;&gt;&lt;property id=&quot;20148&quot; value=&quot;5&quot;/&gt;&lt;property id=&quot;20300&quot; value=&quot;Slide 6&quot;/&gt;&lt;property id=&quot;20307&quot; value=&quot;263&quot;/&gt;&lt;/object&gt;&lt;object type=&quot;3&quot; unique_id=&quot;10298&quot;&gt;&lt;property id=&quot;20148&quot; value=&quot;5&quot;/&gt;&lt;property id=&quot;20300&quot; value=&quot;Slide 7&quot;/&gt;&lt;property id=&quot;20307&quot; value=&quot;262&quot;/&gt;&lt;/object&gt;&lt;object type=&quot;3&quot; unique_id=&quot;10353&quot;&gt;&lt;property id=&quot;20148&quot; value=&quot;5&quot;/&gt;&lt;property id=&quot;20300&quot; value=&quot;Slide 8&quot;/&gt;&lt;property id=&quot;20307&quot; value=&quot;264&quot;/&gt;&lt;/object&gt;&lt;object type=&quot;3&quot; unique_id=&quot;10364&quot;&gt;&lt;property id=&quot;20148&quot; value=&quot;5&quot;/&gt;&lt;property id=&quot;20300&quot; value=&quot;Slide 4&quot;/&gt;&lt;property id=&quot;20307&quot; value=&quot;265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530</TotalTime>
  <Words>172</Words>
  <Application>Microsoft Office PowerPoint</Application>
  <PresentationFormat>On-screen Show (4:3)</PresentationFormat>
  <Paragraphs>48</Paragraphs>
  <Slides>7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Khanh</dc:creator>
  <cp:lastModifiedBy>Thanh Tam</cp:lastModifiedBy>
  <cp:revision>62</cp:revision>
  <dcterms:created xsi:type="dcterms:W3CDTF">2006-08-16T00:00:00Z</dcterms:created>
  <dcterms:modified xsi:type="dcterms:W3CDTF">2015-08-16T14:44:19Z</dcterms:modified>
</cp:coreProperties>
</file>